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FD6A1B-CA7E-4E05-A542-B7091AA5DD72}" v="166" dt="2023-11-29T21:31:35.6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oya Yokomizo" userId="28dfed126549b948" providerId="LiveId" clId="{9BFD6A1B-CA7E-4E05-A542-B7091AA5DD72}"/>
    <pc:docChg chg="undo custSel addSld modSld sldOrd">
      <pc:chgData name="Naoya Yokomizo" userId="28dfed126549b948" providerId="LiveId" clId="{9BFD6A1B-CA7E-4E05-A542-B7091AA5DD72}" dt="2023-11-30T00:45:23.596" v="579" actId="1076"/>
      <pc:docMkLst>
        <pc:docMk/>
      </pc:docMkLst>
      <pc:sldChg chg="addSp delSp modSp mod ord setBg modClrScheme setClrOvrMap chgLayout">
        <pc:chgData name="Naoya Yokomizo" userId="28dfed126549b948" providerId="LiveId" clId="{9BFD6A1B-CA7E-4E05-A542-B7091AA5DD72}" dt="2023-11-29T21:24:21.970" v="527" actId="122"/>
        <pc:sldMkLst>
          <pc:docMk/>
          <pc:sldMk cId="2860695408" sldId="259"/>
        </pc:sldMkLst>
        <pc:spChg chg="add del mod">
          <ac:chgData name="Naoya Yokomizo" userId="28dfed126549b948" providerId="LiveId" clId="{9BFD6A1B-CA7E-4E05-A542-B7091AA5DD72}" dt="2023-11-29T20:49:39.506" v="2" actId="21"/>
          <ac:spMkLst>
            <pc:docMk/>
            <pc:sldMk cId="2860695408" sldId="259"/>
            <ac:spMk id="4" creationId="{3C828A33-65D8-56D7-2DE8-9321602D73D7}"/>
          </ac:spMkLst>
        </pc:spChg>
        <pc:spChg chg="add del mod ord">
          <ac:chgData name="Naoya Yokomizo" userId="28dfed126549b948" providerId="LiveId" clId="{9BFD6A1B-CA7E-4E05-A542-B7091AA5DD72}" dt="2023-11-29T20:51:02.930" v="8" actId="700"/>
          <ac:spMkLst>
            <pc:docMk/>
            <pc:sldMk cId="2860695408" sldId="259"/>
            <ac:spMk id="5" creationId="{00CD662E-4FB7-3114-37C2-82A9C0068195}"/>
          </ac:spMkLst>
        </pc:spChg>
        <pc:spChg chg="add del mod ord">
          <ac:chgData name="Naoya Yokomizo" userId="28dfed126549b948" providerId="LiveId" clId="{9BFD6A1B-CA7E-4E05-A542-B7091AA5DD72}" dt="2023-11-29T20:51:02.930" v="8" actId="700"/>
          <ac:spMkLst>
            <pc:docMk/>
            <pc:sldMk cId="2860695408" sldId="259"/>
            <ac:spMk id="6" creationId="{B150D709-F3DD-1796-7BE1-AC8DD97A78C1}"/>
          </ac:spMkLst>
        </pc:spChg>
        <pc:spChg chg="add del mod">
          <ac:chgData name="Naoya Yokomizo" userId="28dfed126549b948" providerId="LiveId" clId="{9BFD6A1B-CA7E-4E05-A542-B7091AA5DD72}" dt="2023-11-29T21:24:21.970" v="527" actId="122"/>
          <ac:spMkLst>
            <pc:docMk/>
            <pc:sldMk cId="2860695408" sldId="259"/>
            <ac:spMk id="7" creationId="{F2CA05AD-94BE-EF51-CF57-7AF8FBEEEC5C}"/>
          </ac:spMkLst>
        </pc:spChg>
        <pc:spChg chg="add del">
          <ac:chgData name="Naoya Yokomizo" userId="28dfed126549b948" providerId="LiveId" clId="{9BFD6A1B-CA7E-4E05-A542-B7091AA5DD72}" dt="2023-11-29T20:50:04.852" v="4" actId="26606"/>
          <ac:spMkLst>
            <pc:docMk/>
            <pc:sldMk cId="2860695408" sldId="259"/>
            <ac:spMk id="8" creationId="{04BEF3F1-2817-4593-8575-BCF2AAB42CF6}"/>
          </ac:spMkLst>
        </pc:spChg>
        <pc:spChg chg="add del mod">
          <ac:chgData name="Naoya Yokomizo" userId="28dfed126549b948" providerId="LiveId" clId="{9BFD6A1B-CA7E-4E05-A542-B7091AA5DD72}" dt="2023-11-29T20:54:59.929" v="198" actId="47"/>
          <ac:spMkLst>
            <pc:docMk/>
            <pc:sldMk cId="2860695408" sldId="259"/>
            <ac:spMk id="9" creationId="{25F8591F-14A8-AEED-1750-317CCD8F52F1}"/>
          </ac:spMkLst>
        </pc:spChg>
        <pc:spChg chg="add del">
          <ac:chgData name="Naoya Yokomizo" userId="28dfed126549b948" providerId="LiveId" clId="{9BFD6A1B-CA7E-4E05-A542-B7091AA5DD72}" dt="2023-11-29T20:50:04.852" v="4" actId="26606"/>
          <ac:spMkLst>
            <pc:docMk/>
            <pc:sldMk cId="2860695408" sldId="259"/>
            <ac:spMk id="10" creationId="{1FF9A2C9-7772-4A25-A286-C89751B17DB3}"/>
          </ac:spMkLst>
        </pc:spChg>
        <pc:spChg chg="add del">
          <ac:chgData name="Naoya Yokomizo" userId="28dfed126549b948" providerId="LiveId" clId="{9BFD6A1B-CA7E-4E05-A542-B7091AA5DD72}" dt="2023-11-29T20:50:09.703" v="6" actId="26606"/>
          <ac:spMkLst>
            <pc:docMk/>
            <pc:sldMk cId="2860695408" sldId="259"/>
            <ac:spMk id="12" creationId="{EC68AF0A-D6AC-44E0-90FC-DAE12BB4783A}"/>
          </ac:spMkLst>
        </pc:spChg>
        <pc:spChg chg="add del">
          <ac:chgData name="Naoya Yokomizo" userId="28dfed126549b948" providerId="LiveId" clId="{9BFD6A1B-CA7E-4E05-A542-B7091AA5DD72}" dt="2023-11-29T20:50:09.703" v="6" actId="26606"/>
          <ac:spMkLst>
            <pc:docMk/>
            <pc:sldMk cId="2860695408" sldId="259"/>
            <ac:spMk id="13" creationId="{0691CB35-CBDC-44BB-880D-00A544D5A82E}"/>
          </ac:spMkLst>
        </pc:spChg>
        <pc:spChg chg="add del mod">
          <ac:chgData name="Naoya Yokomizo" userId="28dfed126549b948" providerId="LiveId" clId="{9BFD6A1B-CA7E-4E05-A542-B7091AA5DD72}" dt="2023-11-29T21:10:05.283" v="447" actId="21"/>
          <ac:spMkLst>
            <pc:docMk/>
            <pc:sldMk cId="2860695408" sldId="259"/>
            <ac:spMk id="15" creationId="{BC4414D0-B292-C31C-85BD-E8B55F5E2C81}"/>
          </ac:spMkLst>
        </pc:spChg>
        <pc:picChg chg="mod modCrop">
          <ac:chgData name="Naoya Yokomizo" userId="28dfed126549b948" providerId="LiveId" clId="{9BFD6A1B-CA7E-4E05-A542-B7091AA5DD72}" dt="2023-11-29T21:12:07.776" v="458" actId="1076"/>
          <ac:picMkLst>
            <pc:docMk/>
            <pc:sldMk cId="2860695408" sldId="259"/>
            <ac:picMk id="3" creationId="{8C003128-323B-CB42-8BD2-22795F7CDAB6}"/>
          </ac:picMkLst>
        </pc:picChg>
        <pc:picChg chg="add mod modCrop">
          <ac:chgData name="Naoya Yokomizo" userId="28dfed126549b948" providerId="LiveId" clId="{9BFD6A1B-CA7E-4E05-A542-B7091AA5DD72}" dt="2023-11-29T21:12:29.926" v="463" actId="1076"/>
          <ac:picMkLst>
            <pc:docMk/>
            <pc:sldMk cId="2860695408" sldId="259"/>
            <ac:picMk id="14" creationId="{00488147-96E4-562C-677E-4A4893395969}"/>
          </ac:picMkLst>
        </pc:picChg>
      </pc:sldChg>
      <pc:sldChg chg="addSp modSp new mod setBg">
        <pc:chgData name="Naoya Yokomizo" userId="28dfed126549b948" providerId="LiveId" clId="{9BFD6A1B-CA7E-4E05-A542-B7091AA5DD72}" dt="2023-11-29T21:19:15.602" v="521" actId="1076"/>
        <pc:sldMkLst>
          <pc:docMk/>
          <pc:sldMk cId="1511309133" sldId="260"/>
        </pc:sldMkLst>
        <pc:spChg chg="add mod">
          <ac:chgData name="Naoya Yokomizo" userId="28dfed126549b948" providerId="LiveId" clId="{9BFD6A1B-CA7E-4E05-A542-B7091AA5DD72}" dt="2023-11-29T21:19:15.602" v="521" actId="1076"/>
          <ac:spMkLst>
            <pc:docMk/>
            <pc:sldMk cId="1511309133" sldId="260"/>
            <ac:spMk id="2" creationId="{934969B7-8FE2-226F-83C5-B27E9CE72411}"/>
          </ac:spMkLst>
        </pc:spChg>
      </pc:sldChg>
      <pc:sldChg chg="addSp modSp add mod">
        <pc:chgData name="Naoya Yokomizo" userId="28dfed126549b948" providerId="LiveId" clId="{9BFD6A1B-CA7E-4E05-A542-B7091AA5DD72}" dt="2023-11-30T00:45:23.596" v="579" actId="1076"/>
        <pc:sldMkLst>
          <pc:docMk/>
          <pc:sldMk cId="455980117" sldId="261"/>
        </pc:sldMkLst>
        <pc:spChg chg="add mod">
          <ac:chgData name="Naoya Yokomizo" userId="28dfed126549b948" providerId="LiveId" clId="{9BFD6A1B-CA7E-4E05-A542-B7091AA5DD72}" dt="2023-11-30T00:45:23.596" v="579" actId="1076"/>
          <ac:spMkLst>
            <pc:docMk/>
            <pc:sldMk cId="455980117" sldId="261"/>
            <ac:spMk id="2" creationId="{561AC8C9-4982-1608-9D58-2D751250BBD8}"/>
          </ac:spMkLst>
        </pc:spChg>
        <pc:spChg chg="add mod">
          <ac:chgData name="Naoya Yokomizo" userId="28dfed126549b948" providerId="LiveId" clId="{9BFD6A1B-CA7E-4E05-A542-B7091AA5DD72}" dt="2023-11-29T21:33:08.037" v="578" actId="1076"/>
          <ac:spMkLst>
            <pc:docMk/>
            <pc:sldMk cId="455980117" sldId="261"/>
            <ac:spMk id="3" creationId="{2733C867-2A87-D3F2-594E-61A020F4A979}"/>
          </ac:spMkLst>
        </pc:spChg>
      </pc:sldChg>
    </pc:docChg>
  </pc:docChgLst>
</pc:chgInfo>
</file>

<file path=ppt/media/image1.jpe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18339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50909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514041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71713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06980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25903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16216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82060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25780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90766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97694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11/30/2023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572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kumimoji="1"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kumimoji="1"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屋外, 座る, 砂浜, 水 が含まれている画像">
            <a:extLst>
              <a:ext uri="{FF2B5EF4-FFF2-40B4-BE49-F238E27FC236}">
                <a16:creationId xmlns:a16="http://schemas.microsoft.com/office/drawing/2014/main" id="{8C003128-323B-CB42-8BD2-22795F7CDA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" r="28243" b="-589"/>
          <a:stretch/>
        </p:blipFill>
        <p:spPr>
          <a:xfrm>
            <a:off x="235974" y="1782965"/>
            <a:ext cx="5594556" cy="478222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2CA05AD-94BE-EF51-CF57-7AF8FBEEEC5C}"/>
              </a:ext>
            </a:extLst>
          </p:cNvPr>
          <p:cNvSpPr txBox="1"/>
          <p:nvPr/>
        </p:nvSpPr>
        <p:spPr>
          <a:xfrm>
            <a:off x="2694316" y="440453"/>
            <a:ext cx="68321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4400" dirty="0"/>
              <a:t>Let’s remember 12 years ago </a:t>
            </a:r>
            <a:endParaRPr kumimoji="1" lang="ja-JP" altLang="en-US" sz="4400" dirty="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5F8591F-14A8-AEED-1750-317CCD8F52F1}"/>
              </a:ext>
            </a:extLst>
          </p:cNvPr>
          <p:cNvSpPr txBox="1"/>
          <p:nvPr/>
        </p:nvSpPr>
        <p:spPr>
          <a:xfrm>
            <a:off x="6568966" y="3804745"/>
            <a:ext cx="84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ja-JP" altLang="en-US" dirty="0"/>
          </a:p>
        </p:txBody>
      </p:sp>
      <p:pic>
        <p:nvPicPr>
          <p:cNvPr id="14" name="図 13" descr="屋外, トラック, 雪, 車 が含まれている画像">
            <a:extLst>
              <a:ext uri="{FF2B5EF4-FFF2-40B4-BE49-F238E27FC236}">
                <a16:creationId xmlns:a16="http://schemas.microsoft.com/office/drawing/2014/main" id="{00488147-96E4-562C-677E-4A489339596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1" t="27649" r="27827"/>
          <a:stretch/>
        </p:blipFill>
        <p:spPr>
          <a:xfrm>
            <a:off x="6343301" y="1782965"/>
            <a:ext cx="5612725" cy="4782224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2860695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34969B7-8FE2-226F-83C5-B27E9CE72411}"/>
              </a:ext>
            </a:extLst>
          </p:cNvPr>
          <p:cNvSpPr txBox="1"/>
          <p:nvPr/>
        </p:nvSpPr>
        <p:spPr>
          <a:xfrm>
            <a:off x="1562100" y="2921168"/>
            <a:ext cx="906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/>
              <a:t>Preparation for Earthquakes</a:t>
            </a:r>
            <a:endParaRPr kumimoji="1"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1511309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楕円 1">
            <a:extLst>
              <a:ext uri="{FF2B5EF4-FFF2-40B4-BE49-F238E27FC236}">
                <a16:creationId xmlns:a16="http://schemas.microsoft.com/office/drawing/2014/main" id="{561AC8C9-4982-1608-9D58-2D751250BBD8}"/>
              </a:ext>
            </a:extLst>
          </p:cNvPr>
          <p:cNvSpPr/>
          <p:nvPr/>
        </p:nvSpPr>
        <p:spPr>
          <a:xfrm>
            <a:off x="577968" y="3122763"/>
            <a:ext cx="5371382" cy="229462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3200" dirty="0">
                <a:effectLst/>
                <a:latin typeface="游明朝" panose="02020400000000000000" pitchFamily="18" charset="-128"/>
                <a:cs typeface="Times New Roman" panose="02020603050405020304" pitchFamily="18" charset="0"/>
              </a:rPr>
              <a:t> Nankai Trough Mega-Earthquake</a:t>
            </a:r>
            <a:endParaRPr kumimoji="1" lang="ja-JP" altLang="en-US" sz="3200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2733C867-2A87-D3F2-594E-61A020F4A979}"/>
              </a:ext>
            </a:extLst>
          </p:cNvPr>
          <p:cNvSpPr txBox="1"/>
          <p:nvPr/>
        </p:nvSpPr>
        <p:spPr>
          <a:xfrm>
            <a:off x="1998451" y="442201"/>
            <a:ext cx="726344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6000" dirty="0"/>
              <a:t>Two major earthquake</a:t>
            </a:r>
            <a:endParaRPr kumimoji="1" lang="ja-JP" altLang="en-US" sz="6000" dirty="0"/>
          </a:p>
        </p:txBody>
      </p:sp>
    </p:spTree>
    <p:extLst>
      <p:ext uri="{BB962C8B-B14F-4D97-AF65-F5344CB8AC3E}">
        <p14:creationId xmlns:p14="http://schemas.microsoft.com/office/powerpoint/2010/main" val="455980117"/>
      </p:ext>
    </p:extLst>
  </p:cSld>
  <p:clrMapOvr>
    <a:masterClrMapping/>
  </p:clrMapOvr>
</p:sld>
</file>

<file path=ppt/theme/theme1.xml><?xml version="1.0" encoding="utf-8"?>
<a:theme xmlns:a="http://schemas.openxmlformats.org/drawingml/2006/main" name="フレーム">
  <a:themeElements>
    <a:clrScheme name="フレーム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フレーム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フレーム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TM03457475[[fn=フレーム]]</Template>
  <TotalTime>279</TotalTime>
  <Words>15</Words>
  <Application>Microsoft Office PowerPoint</Application>
  <PresentationFormat>ワイド画面</PresentationFormat>
  <Paragraphs>4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游明朝</vt:lpstr>
      <vt:lpstr>Corbel</vt:lpstr>
      <vt:lpstr>Wingdings 2</vt:lpstr>
      <vt:lpstr>フレーム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Naoya Yokomizo</dc:creator>
  <cp:lastModifiedBy>Naoya Yokomizo</cp:lastModifiedBy>
  <cp:revision>1</cp:revision>
  <dcterms:created xsi:type="dcterms:W3CDTF">2023-11-29T20:05:33Z</dcterms:created>
  <dcterms:modified xsi:type="dcterms:W3CDTF">2023-11-30T00:45:32Z</dcterms:modified>
</cp:coreProperties>
</file>

<file path=docProps/thumbnail.jpeg>
</file>